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</p:sldMasterIdLst>
  <p:notesMasterIdLst>
    <p:notesMasterId r:id="rId7"/>
  </p:notesMasterIdLst>
  <p:sldIdLst>
    <p:sldId id="256" r:id="rId2"/>
    <p:sldId id="272" r:id="rId3"/>
    <p:sldId id="276" r:id="rId4"/>
    <p:sldId id="274" r:id="rId5"/>
    <p:sldId id="275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pos="5760">
          <p15:clr>
            <a:srgbClr val="9AA0A6"/>
          </p15:clr>
        </p15:guide>
        <p15:guide id="2" pos="4215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-1272" y="-798"/>
      </p:cViewPr>
      <p:guideLst>
        <p:guide orient="horz" pos="1620"/>
        <p:guide pos="5760"/>
        <p:guide pos="42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754828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f0f2806b88_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f0f2806b88_5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5e4b937d39_0_2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5e4b937d39_0_2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5e4b937d39_0_2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5e4b937d39_0_2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5465e7bc0b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6" name="Google Shape;396;g5465e7bc0b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58c66ba33b_0_9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" name="Google Shape;405;g58c66ba33b_0_9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 2">
  <p:cSld name="CUSTOM_15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"/>
          <p:cNvSpPr txBox="1">
            <a:spLocks noGrp="1"/>
          </p:cNvSpPr>
          <p:nvPr>
            <p:ph type="ctrTitle"/>
          </p:nvPr>
        </p:nvSpPr>
        <p:spPr>
          <a:xfrm>
            <a:off x="3080975" y="405336"/>
            <a:ext cx="2982000" cy="6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redits">
  <p:cSld name="CUSTOM_14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/>
          <p:nvPr/>
        </p:nvSpPr>
        <p:spPr>
          <a:xfrm>
            <a:off x="-64300" y="1073700"/>
            <a:ext cx="9251875" cy="4108375"/>
          </a:xfrm>
          <a:custGeom>
            <a:avLst/>
            <a:gdLst/>
            <a:ahLst/>
            <a:cxnLst/>
            <a:rect l="l" t="t" r="r" b="b"/>
            <a:pathLst>
              <a:path w="370075" h="164335" extrusionOk="0">
                <a:moveTo>
                  <a:pt x="2058" y="32147"/>
                </a:moveTo>
                <a:lnTo>
                  <a:pt x="186709" y="0"/>
                </a:lnTo>
                <a:lnTo>
                  <a:pt x="370075" y="32147"/>
                </a:lnTo>
                <a:lnTo>
                  <a:pt x="370075" y="164335"/>
                </a:lnTo>
                <a:lnTo>
                  <a:pt x="0" y="164335"/>
                </a:lnTo>
                <a:close/>
              </a:path>
            </a:pathLst>
          </a:custGeom>
          <a:solidFill>
            <a:srgbClr val="0E2A47"/>
          </a:solidFill>
          <a:ln>
            <a:noFill/>
          </a:ln>
        </p:spPr>
      </p:sp>
      <p:sp>
        <p:nvSpPr>
          <p:cNvPr id="95" name="Google Shape;95;p15"/>
          <p:cNvSpPr txBox="1">
            <a:spLocks noGrp="1"/>
          </p:cNvSpPr>
          <p:nvPr>
            <p:ph type="body" idx="1"/>
          </p:nvPr>
        </p:nvSpPr>
        <p:spPr>
          <a:xfrm>
            <a:off x="2780100" y="2134800"/>
            <a:ext cx="3583800" cy="14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"/>
              <a:buChar char="●"/>
              <a:defRPr sz="11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29845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"/>
              <a:buChar char="○"/>
              <a:defRPr sz="11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29845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"/>
              <a:buChar char="■"/>
              <a:defRPr sz="11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29845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"/>
              <a:buChar char="●"/>
              <a:defRPr sz="11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29845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"/>
              <a:buChar char="○"/>
              <a:defRPr sz="11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29845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"/>
              <a:buChar char="■"/>
              <a:defRPr sz="11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29845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"/>
              <a:buChar char="●"/>
              <a:defRPr sz="11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29845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"/>
              <a:buChar char="○"/>
              <a:defRPr sz="11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29845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Roboto"/>
              <a:buChar char="■"/>
              <a:defRPr sz="11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ctrTitle"/>
          </p:nvPr>
        </p:nvSpPr>
        <p:spPr>
          <a:xfrm>
            <a:off x="3080975" y="405336"/>
            <a:ext cx="2982000" cy="6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ources">
  <p:cSld name="CUSTOM_14_1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oogle Shape;98;p16"/>
          <p:cNvGrpSpPr/>
          <p:nvPr/>
        </p:nvGrpSpPr>
        <p:grpSpPr>
          <a:xfrm>
            <a:off x="-6586" y="-192875"/>
            <a:ext cx="9174175" cy="1384272"/>
            <a:chOff x="0" y="-40481"/>
            <a:chExt cx="9144000" cy="1384272"/>
          </a:xfrm>
        </p:grpSpPr>
        <p:sp>
          <p:nvSpPr>
            <p:cNvPr id="99" name="Google Shape;99;p16"/>
            <p:cNvSpPr/>
            <p:nvPr/>
          </p:nvSpPr>
          <p:spPr>
            <a:xfrm rot="10800000">
              <a:off x="1200" y="799890"/>
              <a:ext cx="9142800" cy="543900"/>
            </a:xfrm>
            <a:prstGeom prst="triangle">
              <a:avLst>
                <a:gd name="adj" fmla="val 50000"/>
              </a:avLst>
            </a:prstGeom>
            <a:solidFill>
              <a:srgbClr val="0E2A47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6"/>
            <p:cNvSpPr/>
            <p:nvPr/>
          </p:nvSpPr>
          <p:spPr>
            <a:xfrm>
              <a:off x="0" y="-40481"/>
              <a:ext cx="9144000" cy="856200"/>
            </a:xfrm>
            <a:prstGeom prst="rect">
              <a:avLst/>
            </a:prstGeom>
            <a:solidFill>
              <a:srgbClr val="0E2A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1" name="Google Shape;101;p16"/>
          <p:cNvSpPr txBox="1">
            <a:spLocks noGrp="1"/>
          </p:cNvSpPr>
          <p:nvPr>
            <p:ph type="body" idx="1"/>
          </p:nvPr>
        </p:nvSpPr>
        <p:spPr>
          <a:xfrm>
            <a:off x="720000" y="1183700"/>
            <a:ext cx="3771600" cy="14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8575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●"/>
              <a:defRPr sz="9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28575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○"/>
              <a:defRPr sz="9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28575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■"/>
              <a:defRPr sz="9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28575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●"/>
              <a:defRPr sz="9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28575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○"/>
              <a:defRPr sz="9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28575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■"/>
              <a:defRPr sz="9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28575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●"/>
              <a:defRPr sz="9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285750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Roboto"/>
              <a:buChar char="○"/>
              <a:defRPr sz="9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285750" rtl="0"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900"/>
              <a:buFont typeface="Roboto"/>
              <a:buChar char="■"/>
              <a:defRPr sz="9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ctrTitle"/>
          </p:nvPr>
        </p:nvSpPr>
        <p:spPr>
          <a:xfrm>
            <a:off x="3080975" y="405336"/>
            <a:ext cx="2982000" cy="6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Font typeface="Roboto"/>
              <a:buNone/>
              <a:defRPr sz="14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CUSTOM_24">
    <p:bg>
      <p:bgPr>
        <a:noFill/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unito Sans"/>
              <a:buNone/>
              <a:defRPr sz="2800" b="1">
                <a:solidFill>
                  <a:schemeClr val="dk1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unito Sans"/>
              <a:buNone/>
              <a:defRPr sz="2800" b="1">
                <a:solidFill>
                  <a:schemeClr val="dk1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unito Sans"/>
              <a:buNone/>
              <a:defRPr sz="2800" b="1">
                <a:solidFill>
                  <a:schemeClr val="dk1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unito Sans"/>
              <a:buNone/>
              <a:defRPr sz="2800" b="1">
                <a:solidFill>
                  <a:schemeClr val="dk1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unito Sans"/>
              <a:buNone/>
              <a:defRPr sz="2800" b="1">
                <a:solidFill>
                  <a:schemeClr val="dk1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unito Sans"/>
              <a:buNone/>
              <a:defRPr sz="2800" b="1">
                <a:solidFill>
                  <a:schemeClr val="dk1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unito Sans"/>
              <a:buNone/>
              <a:defRPr sz="2800" b="1">
                <a:solidFill>
                  <a:schemeClr val="dk1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unito Sans"/>
              <a:buNone/>
              <a:defRPr sz="2800" b="1">
                <a:solidFill>
                  <a:schemeClr val="dk1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unito Sans"/>
              <a:buNone/>
              <a:defRPr sz="2800" b="1">
                <a:solidFill>
                  <a:schemeClr val="dk1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ssistant Light"/>
              <a:buChar char="●"/>
              <a:defRPr sz="1200">
                <a:solidFill>
                  <a:schemeClr val="dk1"/>
                </a:solidFill>
                <a:latin typeface="Assistant Light"/>
                <a:ea typeface="Assistant Light"/>
                <a:cs typeface="Assistant Light"/>
                <a:sym typeface="Assistant Light"/>
              </a:defRPr>
            </a:lvl1pPr>
            <a:lvl2pPr marL="914400" lvl="1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ssistant Light"/>
              <a:buChar char="○"/>
              <a:defRPr sz="1200">
                <a:solidFill>
                  <a:schemeClr val="dk1"/>
                </a:solidFill>
                <a:latin typeface="Assistant Light"/>
                <a:ea typeface="Assistant Light"/>
                <a:cs typeface="Assistant Light"/>
                <a:sym typeface="Assistant Light"/>
              </a:defRPr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ssistant Light"/>
              <a:buChar char="■"/>
              <a:defRPr sz="1200">
                <a:solidFill>
                  <a:schemeClr val="dk1"/>
                </a:solidFill>
                <a:latin typeface="Assistant Light"/>
                <a:ea typeface="Assistant Light"/>
                <a:cs typeface="Assistant Light"/>
                <a:sym typeface="Assistant Light"/>
              </a:defRPr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ssistant Light"/>
              <a:buChar char="●"/>
              <a:defRPr sz="1200">
                <a:solidFill>
                  <a:schemeClr val="dk1"/>
                </a:solidFill>
                <a:latin typeface="Assistant Light"/>
                <a:ea typeface="Assistant Light"/>
                <a:cs typeface="Assistant Light"/>
                <a:sym typeface="Assistant Light"/>
              </a:defRPr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ssistant Light"/>
              <a:buChar char="○"/>
              <a:defRPr sz="1200">
                <a:solidFill>
                  <a:schemeClr val="dk1"/>
                </a:solidFill>
                <a:latin typeface="Assistant Light"/>
                <a:ea typeface="Assistant Light"/>
                <a:cs typeface="Assistant Light"/>
                <a:sym typeface="Assistant Light"/>
              </a:defRPr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ssistant Light"/>
              <a:buChar char="■"/>
              <a:defRPr sz="1200">
                <a:solidFill>
                  <a:schemeClr val="dk1"/>
                </a:solidFill>
                <a:latin typeface="Assistant Light"/>
                <a:ea typeface="Assistant Light"/>
                <a:cs typeface="Assistant Light"/>
                <a:sym typeface="Assistant Light"/>
              </a:defRPr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ssistant Light"/>
              <a:buChar char="●"/>
              <a:defRPr sz="1200">
                <a:solidFill>
                  <a:schemeClr val="dk1"/>
                </a:solidFill>
                <a:latin typeface="Assistant Light"/>
                <a:ea typeface="Assistant Light"/>
                <a:cs typeface="Assistant Light"/>
                <a:sym typeface="Assistant Light"/>
              </a:defRPr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ssistant Light"/>
              <a:buChar char="○"/>
              <a:defRPr sz="1200">
                <a:solidFill>
                  <a:schemeClr val="dk1"/>
                </a:solidFill>
                <a:latin typeface="Assistant Light"/>
                <a:ea typeface="Assistant Light"/>
                <a:cs typeface="Assistant Light"/>
                <a:sym typeface="Assistant Light"/>
              </a:defRPr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Font typeface="Assistant Light"/>
              <a:buChar char="■"/>
              <a:defRPr sz="1200">
                <a:solidFill>
                  <a:schemeClr val="dk1"/>
                </a:solidFill>
                <a:latin typeface="Assistant Light"/>
                <a:ea typeface="Assistant Light"/>
                <a:cs typeface="Assistant Light"/>
                <a:sym typeface="Assistant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1" r:id="rId2"/>
    <p:sldLayoutId id="2147483662" r:id="rId3"/>
    <p:sldLayoutId id="2147483663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pos="454">
          <p15:clr>
            <a:srgbClr val="EA4335"/>
          </p15:clr>
        </p15:guide>
        <p15:guide id="2" orient="horz" pos="340">
          <p15:clr>
            <a:srgbClr val="EA4335"/>
          </p15:clr>
        </p15:guide>
        <p15:guide id="3" pos="5306">
          <p15:clr>
            <a:srgbClr val="EA4335"/>
          </p15:clr>
        </p15:guide>
        <p15:guide id="4" orient="horz" pos="290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8200" y="0"/>
            <a:ext cx="9143992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0"/>
          <p:cNvSpPr/>
          <p:nvPr/>
        </p:nvSpPr>
        <p:spPr>
          <a:xfrm>
            <a:off x="0" y="0"/>
            <a:ext cx="238200" cy="5143500"/>
          </a:xfrm>
          <a:prstGeom prst="rect">
            <a:avLst/>
          </a:prstGeom>
          <a:solidFill>
            <a:srgbClr val="0E2A47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20"/>
          <p:cNvSpPr/>
          <p:nvPr/>
        </p:nvSpPr>
        <p:spPr>
          <a:xfrm>
            <a:off x="-1809750" y="-390025"/>
            <a:ext cx="2638500" cy="57147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0E2A4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36"/>
          <p:cNvSpPr/>
          <p:nvPr/>
        </p:nvSpPr>
        <p:spPr>
          <a:xfrm>
            <a:off x="25" y="4351850"/>
            <a:ext cx="9144000" cy="573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36"/>
          <p:cNvSpPr/>
          <p:nvPr/>
        </p:nvSpPr>
        <p:spPr>
          <a:xfrm>
            <a:off x="50" y="4439500"/>
            <a:ext cx="9144000" cy="57300"/>
          </a:xfrm>
          <a:prstGeom prst="rect">
            <a:avLst/>
          </a:prstGeom>
          <a:solidFill>
            <a:srgbClr val="00A0E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36"/>
          <p:cNvSpPr/>
          <p:nvPr/>
        </p:nvSpPr>
        <p:spPr>
          <a:xfrm>
            <a:off x="25" y="4527150"/>
            <a:ext cx="9144000" cy="573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3604260" y="4701539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727702" y="1805939"/>
            <a:ext cx="2087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Титульный лист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385302" y="3246119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36"/>
          <p:cNvSpPr/>
          <p:nvPr/>
        </p:nvSpPr>
        <p:spPr>
          <a:xfrm>
            <a:off x="25" y="4915560"/>
            <a:ext cx="9144000" cy="573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36"/>
          <p:cNvSpPr/>
          <p:nvPr/>
        </p:nvSpPr>
        <p:spPr>
          <a:xfrm>
            <a:off x="50" y="5003210"/>
            <a:ext cx="9144000" cy="57300"/>
          </a:xfrm>
          <a:prstGeom prst="rect">
            <a:avLst/>
          </a:prstGeom>
          <a:solidFill>
            <a:srgbClr val="00A0E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36"/>
          <p:cNvSpPr/>
          <p:nvPr/>
        </p:nvSpPr>
        <p:spPr>
          <a:xfrm>
            <a:off x="25" y="5090860"/>
            <a:ext cx="9144000" cy="573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690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38"/>
          <p:cNvSpPr txBox="1">
            <a:spLocks noGrp="1"/>
          </p:cNvSpPr>
          <p:nvPr>
            <p:ph type="body" idx="1"/>
          </p:nvPr>
        </p:nvSpPr>
        <p:spPr>
          <a:xfrm>
            <a:off x="2780100" y="2134800"/>
            <a:ext cx="3583800" cy="14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41300" lvl="0" indent="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dirty="0" smtClean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ТЕКСТ</a:t>
            </a:r>
            <a:endParaRPr dirty="0"/>
          </a:p>
        </p:txBody>
      </p:sp>
      <p:sp>
        <p:nvSpPr>
          <p:cNvPr id="399" name="Google Shape;399;p38"/>
          <p:cNvSpPr txBox="1">
            <a:spLocks noGrp="1"/>
          </p:cNvSpPr>
          <p:nvPr>
            <p:ph type="ctrTitle"/>
          </p:nvPr>
        </p:nvSpPr>
        <p:spPr>
          <a:xfrm>
            <a:off x="3080975" y="405336"/>
            <a:ext cx="2982000" cy="6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ТЕКСТ</a:t>
            </a:r>
            <a:endParaRPr b="1"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00" name="Google Shape;400;p38"/>
          <p:cNvSpPr/>
          <p:nvPr/>
        </p:nvSpPr>
        <p:spPr>
          <a:xfrm>
            <a:off x="0" y="4770950"/>
            <a:ext cx="9144000" cy="573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38"/>
          <p:cNvSpPr/>
          <p:nvPr/>
        </p:nvSpPr>
        <p:spPr>
          <a:xfrm>
            <a:off x="25" y="4858600"/>
            <a:ext cx="9144000" cy="57300"/>
          </a:xfrm>
          <a:prstGeom prst="rect">
            <a:avLst/>
          </a:prstGeom>
          <a:solidFill>
            <a:srgbClr val="00A0E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38"/>
          <p:cNvSpPr/>
          <p:nvPr/>
        </p:nvSpPr>
        <p:spPr>
          <a:xfrm>
            <a:off x="0" y="4946250"/>
            <a:ext cx="9144000" cy="573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39"/>
          <p:cNvSpPr txBox="1">
            <a:spLocks noGrp="1"/>
          </p:cNvSpPr>
          <p:nvPr>
            <p:ph type="ctrTitle"/>
          </p:nvPr>
        </p:nvSpPr>
        <p:spPr>
          <a:xfrm>
            <a:off x="3080975" y="443311"/>
            <a:ext cx="2982000" cy="6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Текст</a:t>
            </a:r>
            <a:endParaRPr b="1" dirty="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10" name="Google Shape;410;p39"/>
          <p:cNvSpPr/>
          <p:nvPr/>
        </p:nvSpPr>
        <p:spPr>
          <a:xfrm>
            <a:off x="0" y="4770950"/>
            <a:ext cx="9144000" cy="573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39"/>
          <p:cNvSpPr/>
          <p:nvPr/>
        </p:nvSpPr>
        <p:spPr>
          <a:xfrm>
            <a:off x="25" y="4858600"/>
            <a:ext cx="9144000" cy="57300"/>
          </a:xfrm>
          <a:prstGeom prst="rect">
            <a:avLst/>
          </a:prstGeom>
          <a:solidFill>
            <a:srgbClr val="00A0E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39"/>
          <p:cNvSpPr/>
          <p:nvPr/>
        </p:nvSpPr>
        <p:spPr>
          <a:xfrm>
            <a:off x="0" y="4946250"/>
            <a:ext cx="9144000" cy="573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arketing Newsletter">
  <a:themeElements>
    <a:clrScheme name="Simple Light">
      <a:dk1>
        <a:srgbClr val="191919"/>
      </a:dk1>
      <a:lt1>
        <a:srgbClr val="F3F3F3"/>
      </a:lt1>
      <a:dk2>
        <a:srgbClr val="D9D9D9"/>
      </a:dk2>
      <a:lt2>
        <a:srgbClr val="434343"/>
      </a:lt2>
      <a:accent1>
        <a:srgbClr val="097A80"/>
      </a:accent1>
      <a:accent2>
        <a:srgbClr val="B3B896"/>
      </a:accent2>
      <a:accent3>
        <a:srgbClr val="F1C34E"/>
      </a:accent3>
      <a:accent4>
        <a:srgbClr val="E06666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</Words>
  <Application>Microsoft Office PowerPoint</Application>
  <PresentationFormat>Экран (16:9)</PresentationFormat>
  <Paragraphs>7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Marketing Newsletter</vt:lpstr>
      <vt:lpstr>Презентация PowerPoint</vt:lpstr>
      <vt:lpstr>Презентация PowerPoint</vt:lpstr>
      <vt:lpstr>Презентация PowerPoint</vt:lpstr>
      <vt:lpstr>ТЕКСТ</vt:lpstr>
      <vt:lpstr>Текст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IPNG</dc:creator>
  <cp:lastModifiedBy>IPNG</cp:lastModifiedBy>
  <cp:revision>3</cp:revision>
  <dcterms:modified xsi:type="dcterms:W3CDTF">2021-10-13T07:54:23Z</dcterms:modified>
</cp:coreProperties>
</file>